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6" r:id="rId3"/>
    <p:sldId id="257" r:id="rId4"/>
    <p:sldId id="264" r:id="rId5"/>
    <p:sldId id="258" r:id="rId6"/>
    <p:sldId id="259" r:id="rId7"/>
    <p:sldId id="260" r:id="rId8"/>
    <p:sldId id="263" r:id="rId9"/>
    <p:sldId id="261" r:id="rId10"/>
    <p:sldId id="26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8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64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264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842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587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tr-T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437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506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517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525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396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418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179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F06D446-B09F-40D5-9E47-BD6111A75896}" type="datetimeFigureOut">
              <a:rPr lang="tr-TR" smtClean="0"/>
              <a:t>19.07.2022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2DBB6AC-56E8-4B06-B448-0B41D7B1C8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487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856D6C-B9C9-CD9C-E840-D06984FC43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Hacer Gizem Gök</a:t>
            </a:r>
            <a:br>
              <a:rPr lang="tr-TR" dirty="0"/>
            </a:br>
            <a:r>
              <a:rPr lang="tr-TR" dirty="0"/>
              <a:t>Portfolyo sitesi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9B3E516-4F7E-8D13-5F05-3E226F79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Techcareer</a:t>
            </a:r>
            <a:r>
              <a:rPr lang="tr-TR" dirty="0"/>
              <a:t> Bitirme Projesi</a:t>
            </a:r>
          </a:p>
        </p:txBody>
      </p:sp>
    </p:spTree>
    <p:extLst>
      <p:ext uri="{BB962C8B-B14F-4D97-AF65-F5344CB8AC3E}">
        <p14:creationId xmlns:p14="http://schemas.microsoft.com/office/powerpoint/2010/main" val="394254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5AE10F25-608C-D25E-BD8E-CEEC642D2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43" r="7121"/>
          <a:stretch/>
        </p:blipFill>
        <p:spPr>
          <a:xfrm>
            <a:off x="2087419" y="504881"/>
            <a:ext cx="8506691" cy="4242937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232D08C-30E1-DE21-8BB7-62FC1B03B279}"/>
              </a:ext>
            </a:extLst>
          </p:cNvPr>
          <p:cNvSpPr txBox="1"/>
          <p:nvPr/>
        </p:nvSpPr>
        <p:spPr>
          <a:xfrm>
            <a:off x="2120456" y="5200400"/>
            <a:ext cx="844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Google </a:t>
            </a:r>
            <a:r>
              <a:rPr lang="tr-TR" dirty="0" err="1"/>
              <a:t>Maps</a:t>
            </a:r>
            <a:r>
              <a:rPr lang="tr-TR" dirty="0"/>
              <a:t> eklentisi ve </a:t>
            </a:r>
            <a:r>
              <a:rPr lang="tr-TR" dirty="0" err="1"/>
              <a:t>footer</a:t>
            </a:r>
            <a:r>
              <a:rPr lang="tr-TR" dirty="0"/>
              <a:t> projenin son kısımlarını oluşturuyor.</a:t>
            </a:r>
          </a:p>
        </p:txBody>
      </p:sp>
    </p:spTree>
    <p:extLst>
      <p:ext uri="{BB962C8B-B14F-4D97-AF65-F5344CB8AC3E}">
        <p14:creationId xmlns:p14="http://schemas.microsoft.com/office/powerpoint/2010/main" val="182581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14796C-BA75-71EE-E233-7CA732A4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51" y="818212"/>
            <a:ext cx="10650298" cy="5221576"/>
          </a:xfrm>
        </p:spPr>
        <p:txBody>
          <a:bodyPr/>
          <a:lstStyle/>
          <a:p>
            <a:pPr algn="ctr"/>
            <a:r>
              <a:rPr lang="tr-TR" dirty="0" err="1"/>
              <a:t>Degerli</a:t>
            </a:r>
            <a:r>
              <a:rPr lang="tr-TR" dirty="0"/>
              <a:t> vaktiniz </a:t>
            </a:r>
            <a:br>
              <a:rPr lang="tr-TR" dirty="0"/>
            </a:br>
            <a:r>
              <a:rPr lang="tr-TR" dirty="0"/>
              <a:t>için </a:t>
            </a:r>
            <a:r>
              <a:rPr lang="tr-TR" dirty="0" err="1"/>
              <a:t>tesekkürler</a:t>
            </a:r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/>
              <a:t>Hacer gizem gök</a:t>
            </a:r>
          </a:p>
        </p:txBody>
      </p:sp>
    </p:spTree>
    <p:extLst>
      <p:ext uri="{BB962C8B-B14F-4D97-AF65-F5344CB8AC3E}">
        <p14:creationId xmlns:p14="http://schemas.microsoft.com/office/powerpoint/2010/main" val="158841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FA6A31-447C-DFB1-2644-E68E6144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Kullandıgım</a:t>
            </a:r>
            <a:r>
              <a:rPr lang="tr-TR" dirty="0"/>
              <a:t> teknolojiler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D25440-A2A7-E7E5-F278-64AF8233A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HTML</a:t>
            </a:r>
          </a:p>
          <a:p>
            <a:r>
              <a:rPr lang="tr-TR" dirty="0"/>
              <a:t>CSS</a:t>
            </a:r>
          </a:p>
          <a:p>
            <a:r>
              <a:rPr lang="tr-TR" dirty="0"/>
              <a:t>JavaScript</a:t>
            </a:r>
          </a:p>
          <a:p>
            <a:r>
              <a:rPr lang="tr-TR" dirty="0" err="1"/>
              <a:t>jQuery</a:t>
            </a:r>
            <a:endParaRPr lang="tr-TR" dirty="0"/>
          </a:p>
          <a:p>
            <a:r>
              <a:rPr lang="tr-TR" dirty="0" err="1"/>
              <a:t>Bootstrap</a:t>
            </a:r>
            <a:r>
              <a:rPr lang="tr-TR" dirty="0"/>
              <a:t> 5</a:t>
            </a:r>
          </a:p>
          <a:p>
            <a:r>
              <a:rPr lang="tr-TR" dirty="0" err="1"/>
              <a:t>Fontawesome</a:t>
            </a:r>
            <a:endParaRPr lang="tr-TR" dirty="0"/>
          </a:p>
          <a:p>
            <a:r>
              <a:rPr lang="tr-TR" dirty="0"/>
              <a:t>Google </a:t>
            </a:r>
            <a:r>
              <a:rPr lang="tr-TR" dirty="0" err="1"/>
              <a:t>Fonts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93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1D37075-F3DF-0EA5-EDAF-C3DB11213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11" y="415192"/>
            <a:ext cx="7826178" cy="40513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C9CE19F-BC25-DB7A-B7F4-C17B3CAEA882}"/>
              </a:ext>
            </a:extLst>
          </p:cNvPr>
          <p:cNvSpPr txBox="1"/>
          <p:nvPr/>
        </p:nvSpPr>
        <p:spPr>
          <a:xfrm>
            <a:off x="1943099" y="4747818"/>
            <a:ext cx="8440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Sitenin girişinde </a:t>
            </a:r>
            <a:r>
              <a:rPr lang="tr-TR" dirty="0" err="1"/>
              <a:t>Bootstrap</a:t>
            </a:r>
            <a:r>
              <a:rPr lang="tr-TR" dirty="0"/>
              <a:t> </a:t>
            </a:r>
            <a:r>
              <a:rPr lang="tr-TR" dirty="0" err="1"/>
              <a:t>navbar</a:t>
            </a:r>
            <a:r>
              <a:rPr lang="tr-TR" dirty="0"/>
              <a:t> ve </a:t>
            </a:r>
            <a:r>
              <a:rPr lang="tr-TR" dirty="0" err="1"/>
              <a:t>caraousel</a:t>
            </a:r>
            <a:r>
              <a:rPr lang="tr-TR" dirty="0"/>
              <a:t> yapıları görünüyor.</a:t>
            </a:r>
          </a:p>
          <a:p>
            <a:pPr algn="ctr"/>
            <a:r>
              <a:rPr lang="tr-TR" dirty="0" err="1"/>
              <a:t>Bootstrap</a:t>
            </a:r>
            <a:r>
              <a:rPr lang="tr-TR" dirty="0"/>
              <a:t> 5’in sunduğu yapılardan olan bu iki yapı mobile de uyumlu. </a:t>
            </a:r>
          </a:p>
          <a:p>
            <a:pPr algn="ctr"/>
            <a:r>
              <a:rPr lang="tr-TR" dirty="0" err="1"/>
              <a:t>Navbar’daki</a:t>
            </a:r>
            <a:r>
              <a:rPr lang="tr-TR" dirty="0"/>
              <a:t> başlıklar bizi ilgili kısma yönlendiriyor.</a:t>
            </a:r>
          </a:p>
          <a:p>
            <a:pPr algn="ctr"/>
            <a:r>
              <a:rPr lang="tr-TR" dirty="0"/>
              <a:t>Hemen altındaki </a:t>
            </a:r>
            <a:r>
              <a:rPr lang="tr-TR" dirty="0" err="1"/>
              <a:t>section</a:t>
            </a:r>
            <a:r>
              <a:rPr lang="tr-TR" dirty="0"/>
              <a:t> ise kısa bir bilgi veren </a:t>
            </a:r>
            <a:r>
              <a:rPr lang="tr-TR" dirty="0" err="1"/>
              <a:t>section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86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1F2E635-FCE2-2BAE-D7EB-B9FA9054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81" y="429570"/>
            <a:ext cx="7883237" cy="4034084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2D0FAD9-9C9F-7126-997A-5E47F5A52F24}"/>
              </a:ext>
            </a:extLst>
          </p:cNvPr>
          <p:cNvSpPr txBox="1"/>
          <p:nvPr/>
        </p:nvSpPr>
        <p:spPr>
          <a:xfrm>
            <a:off x="1875691" y="4694619"/>
            <a:ext cx="84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Navbardaki</a:t>
            </a:r>
            <a:r>
              <a:rPr lang="tr-TR" dirty="0"/>
              <a:t> Giriş Yap ve Kayıt Ol ekranlarına tıklayınca form açılıyor.</a:t>
            </a:r>
          </a:p>
          <a:p>
            <a:pPr algn="ctr"/>
            <a:r>
              <a:rPr lang="tr-TR" dirty="0"/>
              <a:t>Bu formlarda aynı zamanda kontrol işlemi de mevcut.</a:t>
            </a:r>
          </a:p>
        </p:txBody>
      </p:sp>
    </p:spTree>
    <p:extLst>
      <p:ext uri="{BB962C8B-B14F-4D97-AF65-F5344CB8AC3E}">
        <p14:creationId xmlns:p14="http://schemas.microsoft.com/office/powerpoint/2010/main" val="364491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E2F615D5-D253-648D-2084-E49968653B8C}"/>
              </a:ext>
            </a:extLst>
          </p:cNvPr>
          <p:cNvSpPr txBox="1"/>
          <p:nvPr/>
        </p:nvSpPr>
        <p:spPr>
          <a:xfrm>
            <a:off x="1875692" y="4703856"/>
            <a:ext cx="84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Bu kısım ise istenen fotoğraf-açıklama yapısının olduğu bölümdür.</a:t>
            </a:r>
          </a:p>
          <a:p>
            <a:pPr algn="ctr"/>
            <a:r>
              <a:rPr lang="tr-TR" dirty="0" err="1"/>
              <a:t>Bootstrap</a:t>
            </a:r>
            <a:r>
              <a:rPr lang="tr-TR" dirty="0"/>
              <a:t> </a:t>
            </a:r>
            <a:r>
              <a:rPr lang="tr-TR" dirty="0" err="1"/>
              <a:t>row-reverse</a:t>
            </a:r>
            <a:r>
              <a:rPr lang="tr-TR" dirty="0"/>
              <a:t> yapısını kullanarak bu kısmın yapılması kolaylaştı.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4DEDFD4-D895-F96C-F22D-FFCD0AB5D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0" r="6439" b="14029"/>
          <a:stretch/>
        </p:blipFill>
        <p:spPr>
          <a:xfrm>
            <a:off x="2017493" y="544945"/>
            <a:ext cx="8157013" cy="350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A2D5614A-B5B2-E4C2-B1A3-7C8E8E46F9F5}"/>
              </a:ext>
            </a:extLst>
          </p:cNvPr>
          <p:cNvSpPr txBox="1"/>
          <p:nvPr/>
        </p:nvSpPr>
        <p:spPr>
          <a:xfrm>
            <a:off x="1875692" y="4747818"/>
            <a:ext cx="8440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Bu kısımda yine istenen bir kısmın tasarımı görülüyor. Kısaca neler yaptığımı gösteren </a:t>
            </a:r>
            <a:r>
              <a:rPr lang="tr-TR" dirty="0" err="1"/>
              <a:t>iconlardan</a:t>
            </a:r>
            <a:r>
              <a:rPr lang="tr-TR" dirty="0"/>
              <a:t> ve butonlardan oluşan bir geçiş bölümü.</a:t>
            </a:r>
          </a:p>
          <a:p>
            <a:pPr algn="ctr"/>
            <a:r>
              <a:rPr lang="tr-TR" dirty="0"/>
              <a:t>Hemen altındaki projeler kısmını </a:t>
            </a:r>
            <a:r>
              <a:rPr lang="tr-TR" dirty="0" err="1"/>
              <a:t>Owl</a:t>
            </a:r>
            <a:r>
              <a:rPr lang="tr-TR" dirty="0"/>
              <a:t> Carousel kullanarak yaptım. </a:t>
            </a:r>
          </a:p>
          <a:p>
            <a:pPr algn="ctr"/>
            <a:r>
              <a:rPr lang="tr-TR" dirty="0"/>
              <a:t>Şu ana kadar yapmış olduğum projeler döngü ile dönüyor.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FEB988C-C02C-2639-1A61-54424837A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39" y="466776"/>
            <a:ext cx="7437793" cy="38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7E45185A-07F2-632E-9A41-3C7B8650594C}"/>
              </a:ext>
            </a:extLst>
          </p:cNvPr>
          <p:cNvSpPr txBox="1"/>
          <p:nvPr/>
        </p:nvSpPr>
        <p:spPr>
          <a:xfrm>
            <a:off x="1875692" y="4747818"/>
            <a:ext cx="8440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Bu kısımda istenen mesaj kısmı ile </a:t>
            </a:r>
            <a:r>
              <a:rPr lang="tr-TR" dirty="0" err="1"/>
              <a:t>parallax</a:t>
            </a:r>
            <a:r>
              <a:rPr lang="tr-TR" dirty="0"/>
              <a:t> yapısını birleştirerek böyle bir </a:t>
            </a:r>
            <a:r>
              <a:rPr lang="tr-TR" dirty="0" err="1"/>
              <a:t>section</a:t>
            </a:r>
            <a:r>
              <a:rPr lang="tr-TR" dirty="0"/>
              <a:t> oluşturdum.</a:t>
            </a:r>
          </a:p>
          <a:p>
            <a:pPr algn="ctr"/>
            <a:r>
              <a:rPr lang="tr-TR" dirty="0"/>
              <a:t>Hemen ardında yine projede yapılması gereken </a:t>
            </a:r>
            <a:r>
              <a:rPr lang="tr-TR" dirty="0" err="1"/>
              <a:t>icon</a:t>
            </a:r>
            <a:r>
              <a:rPr lang="tr-TR" dirty="0"/>
              <a:t> kısmını çalıştığım teknolojileri göstermek için kullandım.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CE3E6DD4-A593-BE0E-2167-2FE512941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"/>
          <a:stretch/>
        </p:blipFill>
        <p:spPr>
          <a:xfrm>
            <a:off x="1842447" y="457982"/>
            <a:ext cx="8473861" cy="414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B92BFAE-5551-61AC-6A7D-DF034FC26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8" t="64512" r="17803"/>
          <a:stretch/>
        </p:blipFill>
        <p:spPr>
          <a:xfrm>
            <a:off x="1838036" y="1080655"/>
            <a:ext cx="8515928" cy="243378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22C86E5-BBC2-1828-96BD-7CF05773F73B}"/>
              </a:ext>
            </a:extLst>
          </p:cNvPr>
          <p:cNvSpPr txBox="1"/>
          <p:nvPr/>
        </p:nvSpPr>
        <p:spPr>
          <a:xfrm>
            <a:off x="1913348" y="4165926"/>
            <a:ext cx="84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Burada ise yine yapılması istenen yapılan şeylerin özeti mevcut.</a:t>
            </a:r>
          </a:p>
          <a:p>
            <a:pPr algn="ctr"/>
            <a:r>
              <a:rPr lang="tr-TR" dirty="0"/>
              <a:t>Sağ taraftaki saat ikonuna basınca o anki saati ekrana yazdırıyor.</a:t>
            </a:r>
          </a:p>
        </p:txBody>
      </p:sp>
    </p:spTree>
    <p:extLst>
      <p:ext uri="{BB962C8B-B14F-4D97-AF65-F5344CB8AC3E}">
        <p14:creationId xmlns:p14="http://schemas.microsoft.com/office/powerpoint/2010/main" val="198596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428D737-2AFC-0294-03C6-6409BDFD5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2" r="6178" b="12436"/>
          <a:stretch/>
        </p:blipFill>
        <p:spPr>
          <a:xfrm>
            <a:off x="657958" y="131885"/>
            <a:ext cx="10499481" cy="462429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B414956-7C53-84CF-B303-F1567AB6B3FC}"/>
              </a:ext>
            </a:extLst>
          </p:cNvPr>
          <p:cNvSpPr txBox="1"/>
          <p:nvPr/>
        </p:nvSpPr>
        <p:spPr>
          <a:xfrm>
            <a:off x="1875692" y="4747818"/>
            <a:ext cx="84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En sondaki </a:t>
            </a:r>
            <a:r>
              <a:rPr lang="tr-TR" dirty="0" err="1"/>
              <a:t>contact</a:t>
            </a:r>
            <a:r>
              <a:rPr lang="tr-TR" dirty="0"/>
              <a:t> kısmında ise </a:t>
            </a:r>
            <a:r>
              <a:rPr lang="tr-TR" dirty="0" err="1"/>
              <a:t>jQuery</a:t>
            </a:r>
            <a:r>
              <a:rPr lang="tr-TR" dirty="0"/>
              <a:t> kullanarak boşluk kontrolü yaptım.</a:t>
            </a:r>
          </a:p>
          <a:p>
            <a:pPr algn="ctr"/>
            <a:r>
              <a:rPr lang="tr-TR" dirty="0" err="1"/>
              <a:t>Bootstrap</a:t>
            </a:r>
            <a:r>
              <a:rPr lang="tr-TR" dirty="0"/>
              <a:t> form yapısını kullanarak böyle bir tasarım yaptım.</a:t>
            </a:r>
          </a:p>
        </p:txBody>
      </p:sp>
    </p:spTree>
    <p:extLst>
      <p:ext uri="{BB962C8B-B14F-4D97-AF65-F5344CB8AC3E}">
        <p14:creationId xmlns:p14="http://schemas.microsoft.com/office/powerpoint/2010/main" val="1278651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hta Yazı">
  <a:themeElements>
    <a:clrScheme name="Tahta Ya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ahta Yaz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ahta Yaz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TM03090434[[fn=Tahta Yazı]]</Template>
  <TotalTime>29</TotalTime>
  <Words>226</Words>
  <Application>Microsoft Office PowerPoint</Application>
  <PresentationFormat>Geniş ekran</PresentationFormat>
  <Paragraphs>29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Rockwell</vt:lpstr>
      <vt:lpstr>Rockwell Condensed</vt:lpstr>
      <vt:lpstr>Wingdings</vt:lpstr>
      <vt:lpstr>Tahta Yazı</vt:lpstr>
      <vt:lpstr>Hacer Gizem Gök Portfolyo sitesi</vt:lpstr>
      <vt:lpstr>Kullandıgım teknolojiler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Degerli vaktiniz  için tesekkürler   Hacer gizem gök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Hacer Gizem Gök Portfolyo sitesi</dc:title>
  <dc:creator>Hacer Gizem</dc:creator>
  <cp:lastModifiedBy>Hacer Gizem</cp:lastModifiedBy>
  <cp:revision>3</cp:revision>
  <dcterms:created xsi:type="dcterms:W3CDTF">2022-07-19T09:21:19Z</dcterms:created>
  <dcterms:modified xsi:type="dcterms:W3CDTF">2022-07-19T17:15:51Z</dcterms:modified>
</cp:coreProperties>
</file>